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9" r:id="rId1"/>
  </p:sldMasterIdLst>
  <p:notesMasterIdLst>
    <p:notesMasterId r:id="rId14"/>
  </p:notesMasterIdLst>
  <p:sldIdLst>
    <p:sldId id="256" r:id="rId2"/>
    <p:sldId id="262" r:id="rId3"/>
    <p:sldId id="258" r:id="rId4"/>
    <p:sldId id="257" r:id="rId5"/>
    <p:sldId id="259" r:id="rId6"/>
    <p:sldId id="260" r:id="rId7"/>
    <p:sldId id="265" r:id="rId8"/>
    <p:sldId id="266" r:id="rId9"/>
    <p:sldId id="261" r:id="rId10"/>
    <p:sldId id="264" r:id="rId11"/>
    <p:sldId id="267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83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3CACF7-8ED6-7B42-AACC-3334FD6F5AF4}" type="datetimeFigureOut">
              <a:rPr lang="en-US" smtClean="0"/>
              <a:pPr/>
              <a:t>2/7/2013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6F817-B5AE-E441-B486-825580E9F22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392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1519—Alvarez de </a:t>
            </a:r>
            <a:r>
              <a:rPr lang="fr-FR" dirty="0" err="1" smtClean="0"/>
              <a:t>Pindea</a:t>
            </a:r>
            <a:r>
              <a:rPr lang="fr-FR" dirty="0" smtClean="0"/>
              <a:t> a découvert (l'Espagne) le début du Mississippi</a:t>
            </a:r>
          </a:p>
          <a:p>
            <a:r>
              <a:rPr lang="fr-FR" dirty="0" smtClean="0"/>
              <a:t>1541—Hernando de Soto (l'Espagne) a exploré le Mississippi </a:t>
            </a:r>
          </a:p>
          <a:p>
            <a:r>
              <a:rPr lang="fr-FR" dirty="0" smtClean="0"/>
              <a:t>1682—Sieur de la Salle (la France) a réclamé la terre pour Le Roi Louis XIV de France. Il a donne le nom Louisiane pour le roi. </a:t>
            </a:r>
          </a:p>
          <a:p>
            <a:r>
              <a:rPr lang="fr-FR" dirty="0" smtClean="0"/>
              <a:t>1731—Louisiane a devenue une colonie Française. </a:t>
            </a:r>
          </a:p>
          <a:p>
            <a:r>
              <a:rPr lang="fr-FR" dirty="0" smtClean="0"/>
              <a:t>1762—Le Traité de Fontainebleau a indiqué que l'Espagne a eu le pouvoir de la Louisiane</a:t>
            </a:r>
          </a:p>
          <a:p>
            <a:r>
              <a:rPr lang="fr-FR" dirty="0" smtClean="0"/>
              <a:t>1800—La Traité de San </a:t>
            </a:r>
            <a:r>
              <a:rPr lang="fr-FR" dirty="0" err="1" smtClean="0"/>
              <a:t>Ildefonso</a:t>
            </a:r>
            <a:r>
              <a:rPr lang="fr-FR" dirty="0" smtClean="0"/>
              <a:t> a indiqué que La France a eu le pouvoir de la Louisiane</a:t>
            </a:r>
          </a:p>
          <a:p>
            <a:r>
              <a:rPr lang="fr-FR" dirty="0" smtClean="0"/>
              <a:t>1803—Les Etats-Unis a acheté la Louisiane</a:t>
            </a:r>
          </a:p>
          <a:p>
            <a:r>
              <a:rPr lang="fr-FR" dirty="0" smtClean="0"/>
              <a:t>1812—La Louisiane a devenue une état dans les Etats-Unis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6F817-B5AE-E441-B486-825580E9F226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 smtClean="0"/>
              <a:t>Creole</a:t>
            </a:r>
            <a:r>
              <a:rPr lang="fr-FR" dirty="0" smtClean="0"/>
              <a:t>: 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Etait né en Louisiane quand les Africains sont arrivés</a:t>
            </a:r>
          </a:p>
          <a:p>
            <a:r>
              <a:rPr lang="fr-FR" dirty="0" smtClean="0"/>
              <a:t>Cadjin: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Venu en Louisiane avec les Acadiens du Canada en 1765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6F817-B5AE-E441-B486-825580E9F226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Answers</a:t>
            </a:r>
            <a:r>
              <a:rPr lang="fr-FR" dirty="0" smtClean="0"/>
              <a:t>: 1: c 2:</a:t>
            </a:r>
            <a:r>
              <a:rPr lang="fr-FR" baseline="0" dirty="0" smtClean="0"/>
              <a:t> a 3: b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6F817-B5AE-E441-B486-825580E9F226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EDB6EF64-FB19-411E-965E-9F52AA474456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0A80-E872-44E8-BC8C-884F2AA07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42FBD99-6561-A241-8CB9-4AF62CCE66B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  <p:sldLayoutId id="2147483767" r:id="rId18"/>
    <p:sldLayoutId id="2147483768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rousse.com/en/dictionaries/french" TargetMode="External"/><Relationship Id="rId3" Type="http://schemas.openxmlformats.org/officeDocument/2006/relationships/hyperlink" Target="http://www.infoplease.com/ipa/A0108219.html" TargetMode="External"/><Relationship Id="rId7" Type="http://schemas.openxmlformats.org/officeDocument/2006/relationships/hyperlink" Target="http://en.wikipedia.org/wiki/Law_of_Louisiana" TargetMode="External"/><Relationship Id="rId2" Type="http://schemas.openxmlformats.org/officeDocument/2006/relationships/hyperlink" Target="http://www.history-timelines.org.uk/american-timelines/18-louisiana-history-timeline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olarsky.com/family/cooking/creole_food_history.htm" TargetMode="External"/><Relationship Id="rId5" Type="http://schemas.openxmlformats.org/officeDocument/2006/relationships/hyperlink" Target="http://www.louisianafolklife.org/LT/Articles_Essays/afri_cult_retent.html" TargetMode="External"/><Relationship Id="rId4" Type="http://schemas.openxmlformats.org/officeDocument/2006/relationships/hyperlink" Target="http://www.louisiane.culture.fr/fr/hier/hier_fran.html" TargetMode="External"/><Relationship Id="rId9" Type="http://schemas.openxmlformats.org/officeDocument/2006/relationships/hyperlink" Target="http://www.gutenberg.ca/ebooks/lemay-evangeline/lemay-evangeline-00-h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343441"/>
            <a:ext cx="5458968" cy="10486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fr-FR" dirty="0" smtClean="0"/>
              <a:t>Pluriculturalisme</a:t>
            </a:r>
            <a:r>
              <a:rPr lang="en-US" dirty="0" smtClean="0"/>
              <a:t> en </a:t>
            </a:r>
            <a:r>
              <a:rPr lang="fr-FR" dirty="0" smtClean="0"/>
              <a:t>Louisiane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Nepheli Aji </a:t>
            </a:r>
          </a:p>
          <a:p>
            <a:r>
              <a:rPr lang="en-US" dirty="0" smtClean="0"/>
              <a:t>AP </a:t>
            </a:r>
            <a:r>
              <a:rPr lang="fr-FR" dirty="0" smtClean="0"/>
              <a:t>Français</a:t>
            </a:r>
            <a:r>
              <a:rPr lang="en-US" dirty="0" smtClean="0"/>
              <a:t> 4, per. 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10744" r="7046"/>
          <a:stretch>
            <a:fillRect/>
          </a:stretch>
        </p:blipFill>
        <p:spPr>
          <a:xfrm>
            <a:off x="452557" y="262785"/>
            <a:ext cx="4087519" cy="39015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 Nourriture de la Louisiane	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Cuisine </a:t>
            </a:r>
            <a:r>
              <a:rPr lang="fr-FR" dirty="0" smtClean="0"/>
              <a:t>créole</a:t>
            </a:r>
            <a:endParaRPr lang="fr-FR" dirty="0" smtClean="0"/>
          </a:p>
          <a:p>
            <a:r>
              <a:rPr lang="fr-FR" dirty="0"/>
              <a:t>Cuisine </a:t>
            </a:r>
            <a:r>
              <a:rPr lang="fr-FR" dirty="0" smtClean="0"/>
              <a:t>cajun</a:t>
            </a:r>
            <a:endParaRPr lang="fr-FR" dirty="0" smtClean="0"/>
          </a:p>
          <a:p>
            <a:r>
              <a:rPr lang="fr-FR" dirty="0"/>
              <a:t>Cuisine </a:t>
            </a:r>
            <a:r>
              <a:rPr lang="fr-FR" dirty="0" smtClean="0"/>
              <a:t>soul</a:t>
            </a:r>
            <a:endParaRPr lang="fr-FR" dirty="0" smtClean="0"/>
          </a:p>
          <a:p>
            <a:r>
              <a:rPr lang="fr-FR" dirty="0" smtClean="0"/>
              <a:t>Cuisine i</a:t>
            </a:r>
            <a:r>
              <a:rPr lang="fr-FR" dirty="0" smtClean="0"/>
              <a:t>talienne </a:t>
            </a:r>
            <a:r>
              <a:rPr lang="fr-FR" dirty="0" smtClean="0"/>
              <a:t>et </a:t>
            </a:r>
            <a:r>
              <a:rPr lang="fr-FR" dirty="0"/>
              <a:t>e</a:t>
            </a:r>
            <a:r>
              <a:rPr lang="fr-FR" dirty="0" smtClean="0"/>
              <a:t>spagnole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Evangeline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Quel est le but de </a:t>
            </a:r>
            <a:r>
              <a:rPr lang="fr-FR" dirty="0" smtClean="0"/>
              <a:t>ce poème</a:t>
            </a:r>
            <a:r>
              <a:rPr lang="fr-FR" dirty="0" smtClean="0"/>
              <a:t>? </a:t>
            </a:r>
          </a:p>
          <a:p>
            <a:r>
              <a:rPr lang="fr-FR" dirty="0" smtClean="0"/>
              <a:t>Qui est Évangeline? </a:t>
            </a:r>
          </a:p>
          <a:p>
            <a:r>
              <a:rPr lang="fr-FR" dirty="0" smtClean="0"/>
              <a:t>Pourquoi est-elle </a:t>
            </a:r>
            <a:r>
              <a:rPr lang="fr-FR" smtClean="0"/>
              <a:t>allée </a:t>
            </a:r>
            <a:r>
              <a:rPr lang="fr-FR" smtClean="0"/>
              <a:t>en </a:t>
            </a:r>
            <a:r>
              <a:rPr lang="fr-FR" dirty="0" smtClean="0"/>
              <a:t>Louisiane? </a:t>
            </a:r>
          </a:p>
          <a:p>
            <a:r>
              <a:rPr lang="en-US" dirty="0" smtClean="0"/>
              <a:t>Le </a:t>
            </a:r>
            <a:r>
              <a:rPr lang="fr-FR" dirty="0" smtClean="0"/>
              <a:t>transfert a influencé les Acadiens comment? 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ources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418558" cy="428686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/>
              </a:rPr>
              <a:t>http://www.history-timelines.org.uk/american-timelines/18-louisiana-history-timeline.htm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http://www.infoplease.com/ipa/A0108219.html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http://www.louisiane.culture.fr/fr/hier/hier_fran.html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http://www.louisianafolklife.org/LT/Articles_Essays/afri_cult_retent.html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http://www.louisiane.culture.fr/fr/hier/hier_fran.html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6"/>
              </a:rPr>
              <a:t>http://www.kolarsky.com/family/cooking/creole_food_history.htm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http://en.wikipedia.org/wiki/Law_of_Louisiana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http://www.larousse.com/en/dictionaries/french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9"/>
              </a:rPr>
              <a:t>http://www.gutenberg.ca/ebooks/lemay-evangeline/lemay-evangeline-00-h.html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415" y="870603"/>
            <a:ext cx="7002524" cy="1143000"/>
          </a:xfrm>
        </p:spPr>
        <p:txBody>
          <a:bodyPr/>
          <a:lstStyle/>
          <a:p>
            <a:r>
              <a:rPr lang="en-US" dirty="0" smtClean="0"/>
              <a:t>Les Questions </a:t>
            </a:r>
            <a:r>
              <a:rPr lang="en-US" dirty="0" err="1"/>
              <a:t>P</a:t>
            </a:r>
            <a:r>
              <a:rPr lang="en-US" dirty="0" err="1" smtClean="0"/>
              <a:t>ré-Présentation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Quelle est votre nationalité? </a:t>
            </a:r>
            <a:r>
              <a:rPr lang="fr-FR" dirty="0" smtClean="0"/>
              <a:t>Etes-vous influencée de </a:t>
            </a:r>
            <a:r>
              <a:rPr lang="fr-FR" dirty="0" smtClean="0"/>
              <a:t>plusieurs cultures? </a:t>
            </a:r>
          </a:p>
          <a:p>
            <a:r>
              <a:rPr lang="fr-FR" dirty="0" smtClean="0"/>
              <a:t>Quelles cultures influencent </a:t>
            </a:r>
            <a:r>
              <a:rPr lang="fr-FR" dirty="0" smtClean="0"/>
              <a:t>votre identité?</a:t>
            </a:r>
            <a:endParaRPr lang="fr-FR" dirty="0" smtClean="0"/>
          </a:p>
          <a:p>
            <a:r>
              <a:rPr lang="fr-FR" dirty="0" smtClean="0"/>
              <a:t>Que connaissez-vous de la culture de Louisiane? 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Pluriculturalisme: multiculturalisme; Coexistence de plusieurs cultures dans une société, un pays.</a:t>
            </a:r>
          </a:p>
          <a:p>
            <a:r>
              <a:rPr lang="fr-FR" dirty="0" smtClean="0"/>
              <a:t>Ecraser: Blesser gravement en exerçant une compression très forte</a:t>
            </a:r>
          </a:p>
          <a:p>
            <a:r>
              <a:rPr lang="fr-FR" dirty="0" smtClean="0"/>
              <a:t>Amérindienne: Un indigène des Etats-Unis; quelqu’un qui a habité en Amérique premier</a:t>
            </a:r>
          </a:p>
          <a:p>
            <a:r>
              <a:rPr lang="fr-FR" dirty="0" smtClean="0"/>
              <a:t>Proscrire: Autrefois, condamner au bannissement. </a:t>
            </a:r>
          </a:p>
          <a:p>
            <a:r>
              <a:rPr lang="fr-FR" dirty="0" smtClean="0"/>
              <a:t>Lointain: qui est ou semble être situé à une grande distance dans l'espace</a:t>
            </a:r>
          </a:p>
          <a:p>
            <a:r>
              <a:rPr lang="fr-FR" dirty="0" smtClean="0"/>
              <a:t>Voguer: Avancer sur l'eau; nager </a:t>
            </a:r>
            <a:r>
              <a:rPr lang="fr-FR" dirty="0" smtClean="0"/>
              <a:t>en</a:t>
            </a:r>
            <a:r>
              <a:rPr lang="fr-FR" dirty="0" smtClean="0"/>
              <a:t> </a:t>
            </a:r>
            <a:r>
              <a:rPr lang="fr-FR" dirty="0" smtClean="0"/>
              <a:t>surface</a:t>
            </a:r>
          </a:p>
          <a:p>
            <a:r>
              <a:rPr lang="fr-FR" dirty="0" smtClean="0"/>
              <a:t>Errer: Aller çà et là, à l'aventure, sans but précis ; rôder 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L’histoire</a:t>
            </a:r>
            <a:r>
              <a:rPr lang="en-US" dirty="0" smtClean="0"/>
              <a:t>: </a:t>
            </a:r>
            <a:r>
              <a:rPr lang="en-US" dirty="0" err="1" smtClean="0"/>
              <a:t>Louisiane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83066"/>
          </a:xfrm>
        </p:spPr>
        <p:txBody>
          <a:bodyPr>
            <a:normAutofit/>
          </a:bodyPr>
          <a:lstStyle/>
          <a:p>
            <a:r>
              <a:rPr lang="fr-FR" dirty="0" smtClean="0"/>
              <a:t>1519—Alvarez de </a:t>
            </a:r>
            <a:r>
              <a:rPr lang="fr-FR" dirty="0" err="1" smtClean="0"/>
              <a:t>Pindea</a:t>
            </a:r>
            <a:r>
              <a:rPr lang="fr-FR" dirty="0" smtClean="0"/>
              <a:t> (l'Espagne)</a:t>
            </a:r>
          </a:p>
          <a:p>
            <a:r>
              <a:rPr lang="fr-FR" dirty="0" smtClean="0"/>
              <a:t>1541—Hernando de Soto (l'Espagne)</a:t>
            </a:r>
          </a:p>
          <a:p>
            <a:r>
              <a:rPr lang="fr-FR" dirty="0" smtClean="0"/>
              <a:t>1682—Sieur de la Salle (la France)</a:t>
            </a:r>
          </a:p>
          <a:p>
            <a:r>
              <a:rPr lang="fr-FR" dirty="0" smtClean="0"/>
              <a:t>1731—Louisiane a devenue une colonie Française. </a:t>
            </a:r>
          </a:p>
          <a:p>
            <a:r>
              <a:rPr lang="fr-FR" dirty="0" smtClean="0"/>
              <a:t>1762—Le Traité de Fontainebleau</a:t>
            </a:r>
          </a:p>
          <a:p>
            <a:r>
              <a:rPr lang="fr-FR" dirty="0" smtClean="0"/>
              <a:t>1800—La Traité de San </a:t>
            </a:r>
            <a:r>
              <a:rPr lang="fr-FR" dirty="0" err="1" smtClean="0"/>
              <a:t>Ildefonso</a:t>
            </a:r>
            <a:endParaRPr lang="fr-FR" dirty="0" smtClean="0"/>
          </a:p>
          <a:p>
            <a:r>
              <a:rPr lang="fr-FR" dirty="0" smtClean="0"/>
              <a:t>1803—Les Etats-Unis a acheté la Louisiane</a:t>
            </a:r>
          </a:p>
          <a:p>
            <a:r>
              <a:rPr lang="fr-FR" dirty="0" smtClean="0"/>
              <a:t>1812—La Louisiane a devenue une état dans les Etats-Unis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Pays d’Influence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Etats-Unis</a:t>
            </a:r>
          </a:p>
          <a:p>
            <a:r>
              <a:rPr lang="fr-FR" dirty="0" smtClean="0"/>
              <a:t>La France </a:t>
            </a:r>
          </a:p>
          <a:p>
            <a:r>
              <a:rPr lang="fr-FR" dirty="0" smtClean="0"/>
              <a:t>L ’Espagne </a:t>
            </a:r>
          </a:p>
          <a:p>
            <a:r>
              <a:rPr lang="fr-FR" dirty="0" smtClean="0"/>
              <a:t>L’Afrique</a:t>
            </a:r>
            <a:endParaRPr lang="fr-FR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Langues de la Louisiane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 </a:t>
            </a:r>
            <a:r>
              <a:rPr lang="fr-FR" dirty="0" smtClean="0"/>
              <a:t>français de colons blancs</a:t>
            </a:r>
          </a:p>
          <a:p>
            <a:r>
              <a:rPr lang="fr-FR" dirty="0" smtClean="0"/>
              <a:t>Le créole </a:t>
            </a:r>
          </a:p>
          <a:p>
            <a:pPr lvl="1"/>
            <a:r>
              <a:rPr lang="fr-FR" dirty="0" smtClean="0"/>
              <a:t>Français, Africain, Espagnol, Amérindien, et Anglais</a:t>
            </a:r>
          </a:p>
          <a:p>
            <a:r>
              <a:rPr lang="fr-FR" dirty="0" smtClean="0"/>
              <a:t>Le </a:t>
            </a:r>
            <a:r>
              <a:rPr lang="fr-FR" dirty="0" smtClean="0"/>
              <a:t>cadjin </a:t>
            </a:r>
          </a:p>
          <a:p>
            <a:pPr lvl="1"/>
            <a:r>
              <a:rPr lang="fr-FR" dirty="0" smtClean="0"/>
              <a:t>Français, Anglais, Espagnol, Africain, et Créole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Jeu </a:t>
            </a:r>
            <a:r>
              <a:rPr lang="fr-FR" dirty="0" smtClean="0"/>
              <a:t>de </a:t>
            </a:r>
            <a:r>
              <a:rPr lang="fr-FR" dirty="0" smtClean="0"/>
              <a:t>Langue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754743"/>
          </a:xfrm>
        </p:spPr>
        <p:txBody>
          <a:bodyPr>
            <a:normAutofit/>
          </a:bodyPr>
          <a:lstStyle/>
          <a:p>
            <a:r>
              <a:rPr lang="fr-FR" dirty="0" smtClean="0"/>
              <a:t>Faites </a:t>
            </a:r>
            <a:r>
              <a:rPr lang="fr-FR" dirty="0" smtClean="0"/>
              <a:t>correspondre </a:t>
            </a:r>
            <a:r>
              <a:rPr lang="fr-FR" dirty="0" smtClean="0"/>
              <a:t>le </a:t>
            </a:r>
            <a:r>
              <a:rPr lang="fr-FR" dirty="0" smtClean="0"/>
              <a:t>mot créole avec </a:t>
            </a:r>
            <a:r>
              <a:rPr lang="fr-FR" dirty="0" smtClean="0"/>
              <a:t>le </a:t>
            </a:r>
            <a:r>
              <a:rPr lang="fr-FR" dirty="0" smtClean="0"/>
              <a:t>mot </a:t>
            </a:r>
            <a:r>
              <a:rPr lang="fr-FR" dirty="0" smtClean="0"/>
              <a:t>français. </a:t>
            </a:r>
            <a:r>
              <a:rPr lang="fr-FR" dirty="0" smtClean="0"/>
              <a:t>Le gagnant </a:t>
            </a:r>
            <a:r>
              <a:rPr lang="fr-FR" dirty="0" smtClean="0"/>
              <a:t>gagnera un </a:t>
            </a:r>
            <a:r>
              <a:rPr lang="fr-FR" dirty="0" smtClean="0"/>
              <a:t>prix!</a:t>
            </a:r>
            <a:endParaRPr lang="fr-FR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812143"/>
            <a:ext cx="4042229" cy="34664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Manger les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grignots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avec les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tactacs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fr-FR" sz="3200" dirty="0" smtClean="0"/>
              <a:t>C'est pas toi qu'as râpé la lune pour faire les étoiles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fr-FR" sz="3200" dirty="0" smtClean="0"/>
              <a:t>Ecraser la mûre 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99429" y="2812143"/>
            <a:ext cx="4187371" cy="36188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514350" indent="-514350">
              <a:spcBef>
                <a:spcPct val="20000"/>
              </a:spcBef>
              <a:buFont typeface="+mj-lt"/>
              <a:buAutoNum type="alphaLcParenR"/>
            </a:pPr>
            <a:r>
              <a:rPr lang="fr-FR" sz="3200" dirty="0" smtClean="0"/>
              <a:t>Tu n’es pas aussi intelligent que tu le crois. 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lphaLcParenR"/>
            </a:pPr>
            <a:r>
              <a:rPr lang="fr-FR" sz="3200" baseline="0" dirty="0" smtClean="0"/>
              <a:t>Avoir beaucoup de quelque</a:t>
            </a:r>
            <a:r>
              <a:rPr lang="fr-FR" sz="3200" dirty="0" smtClean="0"/>
              <a:t> chose. </a:t>
            </a:r>
          </a:p>
          <a:p>
            <a:pPr marL="514350" indent="-514350">
              <a:spcBef>
                <a:spcPct val="20000"/>
              </a:spcBef>
              <a:buFont typeface="+mj-lt"/>
              <a:buAutoNum type="alphaLcParenR"/>
            </a:pPr>
            <a:r>
              <a:rPr lang="fr-FR" sz="3200" dirty="0"/>
              <a:t>Prendre le bon comme le mauvais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lphaLcParenR"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83009"/>
            <a:ext cx="6508377" cy="1143000"/>
          </a:xfrm>
        </p:spPr>
        <p:txBody>
          <a:bodyPr/>
          <a:lstStyle/>
          <a:p>
            <a:r>
              <a:rPr lang="fr-FR" dirty="0" smtClean="0"/>
              <a:t>Vidéo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195201"/>
            <a:ext cx="3382149" cy="3790489"/>
          </a:xfrm>
        </p:spPr>
        <p:txBody>
          <a:bodyPr>
            <a:norm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</a:t>
            </a:r>
            <a:r>
              <a:rPr lang="en-US" dirty="0" err="1" smtClean="0"/>
              <a:t>fnqNEYAQXeoFrench</a:t>
            </a:r>
            <a:r>
              <a:rPr lang="en-US" dirty="0" smtClean="0"/>
              <a:t>/Cajun Song </a:t>
            </a:r>
          </a:p>
          <a:p>
            <a:r>
              <a:rPr lang="en-US" dirty="0" err="1" smtClean="0"/>
              <a:t>Quelles</a:t>
            </a:r>
            <a:r>
              <a:rPr lang="en-US" dirty="0" smtClean="0"/>
              <a:t> influences de </a:t>
            </a:r>
            <a:r>
              <a:rPr lang="en-US" dirty="0" err="1" smtClean="0"/>
              <a:t>musique</a:t>
            </a:r>
            <a:r>
              <a:rPr lang="en-US" dirty="0" smtClean="0"/>
              <a:t> </a:t>
            </a:r>
            <a:r>
              <a:rPr lang="en-US" dirty="0" err="1" smtClean="0"/>
              <a:t>entendez-vous</a:t>
            </a:r>
            <a:r>
              <a:rPr lang="en-US" dirty="0" smtClean="0"/>
              <a:t>? </a:t>
            </a:r>
          </a:p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le but de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smtClean="0"/>
              <a:t>chanson?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599" y="3854209"/>
            <a:ext cx="6508377" cy="275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 pitchFamily="18" charset="2"/>
              <a:buChar char="¡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jolieblonde lyrics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9348" y="2177952"/>
            <a:ext cx="5202723" cy="401435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Loi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En Louisiane</a:t>
            </a:r>
          </a:p>
          <a:p>
            <a:r>
              <a:rPr lang="fr-FR" dirty="0" smtClean="0"/>
              <a:t>Elle est </a:t>
            </a:r>
            <a:r>
              <a:rPr lang="fr-FR" dirty="0" smtClean="0"/>
              <a:t>le </a:t>
            </a:r>
            <a:r>
              <a:rPr lang="fr-FR" dirty="0" smtClean="0"/>
              <a:t>seul état qui utilise </a:t>
            </a:r>
            <a:r>
              <a:rPr lang="fr-FR" dirty="0" smtClean="0"/>
              <a:t>le </a:t>
            </a:r>
            <a:r>
              <a:rPr lang="fr-FR" dirty="0" smtClean="0"/>
              <a:t>droit civil. </a:t>
            </a:r>
          </a:p>
          <a:p>
            <a:pPr lvl="1"/>
            <a:r>
              <a:rPr lang="fr-FR" dirty="0" smtClean="0"/>
              <a:t>Influencée par </a:t>
            </a:r>
            <a:r>
              <a:rPr lang="fr-FR" dirty="0" smtClean="0"/>
              <a:t>la France et l’Espagne</a:t>
            </a:r>
          </a:p>
          <a:p>
            <a:pPr>
              <a:buNone/>
            </a:pPr>
            <a:r>
              <a:rPr lang="fr-FR" dirty="0" smtClean="0"/>
              <a:t>Aux </a:t>
            </a:r>
            <a:r>
              <a:rPr lang="fr-FR" dirty="0" smtClean="0"/>
              <a:t>autres états</a:t>
            </a:r>
            <a:endParaRPr lang="fr-FR" dirty="0" smtClean="0"/>
          </a:p>
          <a:p>
            <a:r>
              <a:rPr lang="fr-FR" dirty="0" smtClean="0"/>
              <a:t>Ils utilisent </a:t>
            </a:r>
            <a:r>
              <a:rPr lang="fr-FR" dirty="0" smtClean="0"/>
              <a:t>le droit </a:t>
            </a:r>
            <a:r>
              <a:rPr lang="fr-FR" dirty="0" smtClean="0"/>
              <a:t>coutumier.</a:t>
            </a:r>
          </a:p>
          <a:p>
            <a:pPr lvl="1"/>
            <a:r>
              <a:rPr lang="fr-FR" dirty="0" smtClean="0"/>
              <a:t>Influencé </a:t>
            </a:r>
            <a:r>
              <a:rPr lang="fr-FR" dirty="0" smtClean="0"/>
              <a:t>par </a:t>
            </a:r>
            <a:r>
              <a:rPr lang="en-US" dirty="0" err="1" smtClean="0"/>
              <a:t>l'Angleterre</a:t>
            </a:r>
            <a:endParaRPr lang="fr-FR" dirty="0" smtClean="0"/>
          </a:p>
          <a:p>
            <a:pPr lvl="1">
              <a:buNone/>
            </a:pPr>
            <a:endParaRPr lang="fr-FR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1789</TotalTime>
  <Words>549</Words>
  <Application>Microsoft Office PowerPoint</Application>
  <PresentationFormat>On-screen Show (4:3)</PresentationFormat>
  <Paragraphs>99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Plaza</vt:lpstr>
      <vt:lpstr>Le Pluriculturalisme en Louisiane</vt:lpstr>
      <vt:lpstr>Les Questions Pré-Présentation</vt:lpstr>
      <vt:lpstr>Vocabulaire</vt:lpstr>
      <vt:lpstr>L’histoire: Louisiane</vt:lpstr>
      <vt:lpstr>Les Pays d’Influence</vt:lpstr>
      <vt:lpstr>Les Langues de la Louisiane</vt:lpstr>
      <vt:lpstr>Jeu de Langue</vt:lpstr>
      <vt:lpstr>Vidéo </vt:lpstr>
      <vt:lpstr>La Loi</vt:lpstr>
      <vt:lpstr>Le Nourriture de la Louisiane </vt:lpstr>
      <vt:lpstr>Evangeline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Pluriculturalisme en Louisiane</dc:title>
  <dc:creator>Nepheli Aji</dc:creator>
  <cp:lastModifiedBy>Monica</cp:lastModifiedBy>
  <cp:revision>11</cp:revision>
  <dcterms:created xsi:type="dcterms:W3CDTF">2013-02-06T07:08:55Z</dcterms:created>
  <dcterms:modified xsi:type="dcterms:W3CDTF">2013-02-07T18:00:42Z</dcterms:modified>
</cp:coreProperties>
</file>